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0" r:id="rId6"/>
    <p:sldId id="261" r:id="rId7"/>
    <p:sldId id="262" r:id="rId8"/>
    <p:sldId id="264" r:id="rId9"/>
    <p:sldId id="263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309F-BE9C-480C-9C48-7896654E1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689" y="1449465"/>
            <a:ext cx="9755187" cy="2766528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325E4-7397-460F-8F24-429FBBB3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406" y="4866177"/>
            <a:ext cx="9755187" cy="550333"/>
          </a:xfrm>
        </p:spPr>
        <p:txBody>
          <a:bodyPr/>
          <a:lstStyle/>
          <a:p>
            <a:r>
              <a:rPr lang="en-US" sz="3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Gvhd</a:t>
            </a: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Ths.Vũ</a:t>
            </a: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ái</a:t>
            </a:r>
            <a:endParaRPr lang="en-US" sz="3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DD617-2022-49BD-9AA0-C983C1B31BFF}"/>
              </a:ext>
            </a:extLst>
          </p:cNvPr>
          <p:cNvSpPr/>
          <p:nvPr/>
        </p:nvSpPr>
        <p:spPr>
          <a:xfrm>
            <a:off x="2988363" y="366231"/>
            <a:ext cx="5595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MÔN HỌC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3C38C-D786-4CD9-98F3-B597749C8AB6}"/>
              </a:ext>
            </a:extLst>
          </p:cNvPr>
          <p:cNvSpPr/>
          <p:nvPr/>
        </p:nvSpPr>
        <p:spPr>
          <a:xfrm>
            <a:off x="1320208" y="2367171"/>
            <a:ext cx="92538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THIẾT BỊ DI ĐỘNG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200" u="sng" dirty="0">
                <a:solidFill>
                  <a:srgbClr val="FF0000"/>
                </a:solidFill>
                <a:cs typeface="Arial" panose="020B0604020202020204" pitchFamily="34" charset="0"/>
              </a:rPr>
              <a:t>ĐỀ TÀI</a:t>
            </a:r>
            <a:r>
              <a:rPr lang="vi-VN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nhạc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offline</a:t>
            </a:r>
          </a:p>
          <a:p>
            <a:endParaRPr lang="en-US" sz="36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endParaRPr lang="vi-VN" sz="2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 descr="Kết quả hình ảnh cho logo trường đại học công nghiệp thực phẩm">
            <a:extLst>
              <a:ext uri="{FF2B5EF4-FFF2-40B4-BE49-F238E27FC236}">
                <a16:creationId xmlns:a16="http://schemas.microsoft.com/office/drawing/2014/main" id="{00076ACC-685A-465F-B420-AF9A36C1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88" y="1012148"/>
            <a:ext cx="1254911" cy="12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2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A9EB-AFE9-4591-AE2A-5C9B08BB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0"/>
            <a:ext cx="10396882" cy="1151965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148D-FEB6-4B20-90C4-2F11E20CF2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49482" y="1021406"/>
            <a:ext cx="10394707" cy="33111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020309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6AED-C9F5-4B03-A1B7-4D93B2BD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0CEC-42D4-4B01-92DB-CD72F210D2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3957A-4A92-4D36-948E-58E1E6B04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645C-6974-40FB-9307-9B9244DE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27" y="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52D82-A71D-4BE1-97BB-9A13751EC5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8646" y="1000140"/>
            <a:ext cx="10394707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vi-VN" dirty="0">
                <a:cs typeface="Arial" panose="020B0604020202020204" pitchFamily="34" charset="0"/>
              </a:rPr>
              <a:t>				</a:t>
            </a:r>
            <a:r>
              <a:rPr lang="en-US" dirty="0">
                <a:cs typeface="Arial" panose="020B0604020202020204" pitchFamily="34" charset="0"/>
              </a:rPr>
              <a:t>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MSSV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vi-VN" dirty="0">
                <a:cs typeface="Arial" panose="020B0604020202020204" pitchFamily="34" charset="0"/>
              </a:rPr>
              <a:t>Lê Thị Phương Mai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2001160278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dirty="0">
                <a:cs typeface="Arial" panose="020B0604020202020204" pitchFamily="34" charset="0"/>
              </a:rPr>
              <a:t>Võ Thị Ngọc Tuyền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2001160397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thúy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2001150165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0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29E0-5980-4B18-AECA-01BCEEA5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783" y="36650"/>
            <a:ext cx="10396882" cy="1151965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49243-A69A-4AA0-B67A-5648B4F885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698" y="612632"/>
            <a:ext cx="10394707" cy="33111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0252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3E32-3236-434F-8585-5AEC1522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D919-3806-4D85-9BEA-263D787AC1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8544945-C1CB-406F-B123-14B984A8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16" y="0"/>
            <a:ext cx="3042031" cy="634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661ED-39FA-479D-8DDE-BA001E16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16" y="0"/>
            <a:ext cx="3248526" cy="63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566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A611-624E-4674-8733-E9AE9C5C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7254"/>
            <a:ext cx="10396882" cy="115196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hát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7775E-400F-4632-B333-AD67AE74EE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36379" y="106842"/>
            <a:ext cx="3109370" cy="6182634"/>
          </a:xfrm>
        </p:spPr>
      </p:pic>
    </p:spTree>
    <p:extLst>
      <p:ext uri="{BB962C8B-B14F-4D97-AF65-F5344CB8AC3E}">
        <p14:creationId xmlns:p14="http://schemas.microsoft.com/office/powerpoint/2010/main" val="2654620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4ABA-74CD-4D1F-89AF-342647EC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hát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31555-9172-4466-995A-3C82516DD2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63562" y="0"/>
            <a:ext cx="3513407" cy="6315740"/>
          </a:xfrm>
        </p:spPr>
      </p:pic>
    </p:spTree>
    <p:extLst>
      <p:ext uri="{BB962C8B-B14F-4D97-AF65-F5344CB8AC3E}">
        <p14:creationId xmlns:p14="http://schemas.microsoft.com/office/powerpoint/2010/main" val="3436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083D0C-E646-4604-ACA6-3C9E9289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262" y="0"/>
            <a:ext cx="3759938" cy="66453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35D03-8399-4D8F-A12B-413999F1F6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1479" y="117811"/>
            <a:ext cx="9347401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nhạc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ngẫu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6C659-8FFF-4C4F-B785-565446EC6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262" y="19050"/>
            <a:ext cx="3759938" cy="65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4E21-8981-4539-9A14-3DDA75FC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hẹn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6C52E-AD09-4478-8C63-C623754055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97618" y="0"/>
            <a:ext cx="3290122" cy="63689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32779-41F2-427D-88C5-8DD7B34A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6" y="74428"/>
            <a:ext cx="3248526" cy="62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51C4-92C5-4670-BF40-9276776C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12" y="531628"/>
            <a:ext cx="10396882" cy="1151965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nhạc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EDF3D-24B8-4376-8BFE-81D8C9CCA25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9245" y="0"/>
            <a:ext cx="3183797" cy="6326372"/>
          </a:xfrm>
        </p:spPr>
      </p:pic>
    </p:spTree>
    <p:extLst>
      <p:ext uri="{BB962C8B-B14F-4D97-AF65-F5344CB8AC3E}">
        <p14:creationId xmlns:p14="http://schemas.microsoft.com/office/powerpoint/2010/main" val="86764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58</TotalTime>
  <Words>157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Impact</vt:lpstr>
      <vt:lpstr>Times New Roman</vt:lpstr>
      <vt:lpstr>Wingdings</vt:lpstr>
      <vt:lpstr>Main Event</vt:lpstr>
      <vt:lpstr> </vt:lpstr>
      <vt:lpstr>Danh sách nhóm</vt:lpstr>
      <vt:lpstr>Mục tiêu</vt:lpstr>
      <vt:lpstr>Giao diện</vt:lpstr>
      <vt:lpstr>    Danh sách bài hát</vt:lpstr>
      <vt:lpstr>Màn hình 1 bài hát</vt:lpstr>
      <vt:lpstr>PowerPoint Presentation</vt:lpstr>
      <vt:lpstr>Màn hình hẹn giờ</vt:lpstr>
      <vt:lpstr>màn hình kết thúc nhạc</vt:lpstr>
      <vt:lpstr>Hạn chế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PC</dc:creator>
  <cp:lastModifiedBy>PC</cp:lastModifiedBy>
  <cp:revision>11</cp:revision>
  <dcterms:created xsi:type="dcterms:W3CDTF">2019-11-22T07:05:33Z</dcterms:created>
  <dcterms:modified xsi:type="dcterms:W3CDTF">2019-12-03T14:53:31Z</dcterms:modified>
</cp:coreProperties>
</file>